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1" r:id="rId22"/>
    <p:sldId id="282" r:id="rId23"/>
    <p:sldId id="283" r:id="rId24"/>
    <p:sldId id="284" r:id="rId25"/>
    <p:sldId id="277" r:id="rId26"/>
    <p:sldId id="278" r:id="rId27"/>
    <p:sldId id="279" r:id="rId28"/>
    <p:sldId id="280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2CFA-AA77-1C42-B532-DA51CC399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5C0B4-0B21-2242-8B70-2CC9DCDF7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74D2D-2B0F-2A4D-962A-F89D0553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5D1E5-3444-FB43-8395-D68718A0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F1924-B758-7F40-84B7-D38FFAF2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788EF-4585-8F43-8E13-4EF8F6D9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19A1E-01B1-ED47-B03A-C3F253811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7BDEB-B3DB-A446-9ECF-BB4DF192C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45AFA-7466-3143-B522-53EC5DCD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6BDAF-B381-DB4E-8526-B00893DC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2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983544-0A51-9F43-9351-1CC449F85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C3FAD-A063-7743-9FC5-3D99E72D6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FA8CD-319D-C042-A4A2-34252A47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385CC-3E2F-644C-BB19-54581A34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7B06-0085-394E-A17F-29F0F667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83B6-73A5-9141-BFE8-6ACF6E82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ED3F5-66AD-0243-90E8-1BB14CBF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A4A2E-083C-DF4B-9C89-269003BA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52928-0E25-D64C-8229-4DE30F02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85F72-36D1-744C-8894-D03B7AF0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D226-0314-AF4C-9A22-23602319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C2917-078A-7C49-B6CB-1F4A40B2C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01AA-15B0-2A43-B8BE-E98B7D1E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F3D1B-3260-CF4D-9EEC-EE54C257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37379-959D-1B47-A6EA-5451FCAF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6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C26A-C8EA-AE43-A2D8-C32B9033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15AF8-A33A-354F-99D8-07F43C950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076A2-3CA5-6B45-8780-42C24C740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D1488-456B-114B-9C9E-9783FCFDA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2745C-39CE-2542-903D-C613320D8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10CF3-93CC-6249-A6B3-88BF37ABD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0BA3-AF22-9F4F-BE7F-DA67B2636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7B515-68B0-EB4D-ACC8-FBD6649FE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E836B-02B6-D049-B347-A49E1AEEF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A97DA-F06A-594D-9968-4D3FA4BD5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5A5D8-9212-7F46-985F-AD2FD7D6C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A9CDF-6400-9240-9299-BC9B40D8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8ACA3-14A2-5F46-97AC-4E681F5D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7A5D9-A19F-0448-A1DE-716A4C11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FADA-7368-AF40-9686-EB4C2442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D15A5-93CD-AD45-8349-C06B3C7A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B0B5D-3CE3-2240-B55B-7220BD9E1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462BB-2C85-BA4F-A76D-23383C08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7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5FFF1-F727-1D4F-BA3A-A8C02B69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758D8-73A3-B448-BF93-F40FCB0B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8B297-DD30-494E-A58E-FAA4E724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91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3AE0-A496-754D-A01B-940D0E55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18EC4-B3FC-C24D-A694-7C24D1D41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1536C-34A4-8B45-B2CE-B0049373A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E5A6B-950B-9B48-9675-559FD530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9A107-0BBF-CC44-A425-94F60363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5D6E7-6847-8E4F-9010-16647EF6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6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B5A8-21EC-6348-A59C-15C9D65C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13007-2F05-C846-8027-89F767EB3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E099C-D15D-894A-99F7-D6A2E24E8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09BAD-8926-5942-AF11-A6BEA840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CBBEF-74CD-3B45-823D-A3284C41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4366A-9619-A346-B179-4B347CF1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6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C1D6AC-2053-CF40-A9E1-E19DBC83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4413-3078-144F-9794-912AB87DE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82258-F2F7-3749-8CB8-7B4B7347F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E1424-8B92-264B-8678-D51B28EEC70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77BF3-38F0-5547-8999-AFB2D8A10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021DF-9C23-0B40-A384-B432237E8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9D0E3-8162-C443-850C-7E585D00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7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6682BE-3F74-1149-8B23-376EDE31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7950"/>
            <a:ext cx="117856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AE4612-7A75-2B41-BA51-54718E634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31750"/>
            <a:ext cx="118999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7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7DD6239-E0F9-104C-9380-E3EE47F4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6F6994-E32E-C241-AEEE-71CD3DF1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0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5611C52-074A-A041-A6A7-28792E98B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7150"/>
            <a:ext cx="11925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0239F2-2528-A84D-B82A-9E0A5774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800"/>
            <a:ext cx="11938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FCDDBD-436A-8D4D-AF09-7731962D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7150"/>
            <a:ext cx="11925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1AF19BA-22EF-E948-804E-22915C71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800"/>
            <a:ext cx="11938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8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28A5105D-E636-EA40-B54F-EAE6420B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05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54B33C-EAE7-7E4C-B0C0-B68C69E9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9850"/>
            <a:ext cx="11912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3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70CC110-7792-9649-8C4C-AB8F9905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2C0035AF-5D0C-F44A-B2CC-41AF8F7A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0800"/>
            <a:ext cx="11925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2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F55A60-2711-0048-98E4-608454CF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0800"/>
            <a:ext cx="11925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19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C3B97A-380B-654E-8586-98EFB9B3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39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7F02FE-106F-6245-B5DC-757CE6B5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44450"/>
            <a:ext cx="11925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4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351D10-279C-B94D-9FE9-B015E5DE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4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352571B0-BAD7-E648-B006-29B974DF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79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EF63BD1-1E0B-BB4C-B957-AAA6F16A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9850"/>
            <a:ext cx="118745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8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30F994-4D84-2F41-8B56-2F869333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4450"/>
            <a:ext cx="11938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4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0E03358-1F37-1C4C-983C-2781F8DDD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3500"/>
            <a:ext cx="118745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7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7BCD1A6-B9DB-FE42-AE1C-53FC4DCF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92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67D8B8-BCC0-2349-98C6-7594E244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850"/>
            <a:ext cx="11899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5ADF5ED0-A75A-2F4D-9060-08701D85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76200"/>
            <a:ext cx="118745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84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60A6A3A-5790-6A4D-8E9D-01677942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7150"/>
            <a:ext cx="11874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920CA5-C0AD-2A42-8D37-1FFA4881A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1887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604138-41E2-8B4B-A4AE-25019A93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1887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A26717-5BCF-E344-9DE6-916C3ED0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3500"/>
            <a:ext cx="11912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6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AAA33E-64E5-FD41-9812-5B205902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DAAEB1-1316-7148-8377-708E2969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1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562E4B-296E-E344-A1DA-22716968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90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26E6249-78C5-0546-8567-BF7D96C3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4450"/>
            <a:ext cx="11912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2</cp:revision>
  <dcterms:created xsi:type="dcterms:W3CDTF">2021-03-08T00:58:10Z</dcterms:created>
  <dcterms:modified xsi:type="dcterms:W3CDTF">2021-03-08T01:26:20Z</dcterms:modified>
</cp:coreProperties>
</file>